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1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4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notesSlides/notesSlide12.xml" ContentType="application/vnd.openxmlformats-officedocument.presentationml.notes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20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 /><Relationship Id="rId22" Type="http://schemas.openxmlformats.org/officeDocument/2006/relationships/tableStyles" Target="tableStyles.xml" /><Relationship Id="rId23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32E96E-41F7-40C5-8419-297958CC00FA}" type="datetimeFigureOut">
              <a:rPr lang="en-US"/>
              <a:t>10/30/2013</a:t>
            </a:fld>
            <a:endParaRPr lang="en-US"/>
          </a:p>
        </p:txBody>
      </p:sp>
      <p:sp>
        <p:nvSpPr>
          <p:cNvPr id="4" name="Slide Image Placehold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 ?>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 ?>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 ?>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 ?>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en-US"/>
              <a:t>1</a:t>
            </a:fld>
            <a:endParaRPr lang="en-US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946E443-6B82-2D9A-88C1-223F2094B046}" type="slidenum">
              <a:rPr/>
              <a:t/>
            </a:fld>
            <a:endParaRPr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Doe dit één keer.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66EFD7C-748B-4418-424C-829F5C6B11A3}" type="slidenum">
              <a:rPr/>
              <a:t/>
            </a:fld>
            <a:endParaRPr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Doe dit één keer.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DFA4FDF-0601-F8AD-580A-E86686B39A2A}" type="slidenum">
              <a:rPr/>
              <a:t/>
            </a:fld>
            <a:endParaRPr/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4244809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78020906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4694088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9F8D07F-9E58-5AE1-4401-BCA164B6F5FE}" type="slidenum">
              <a:rPr/>
              <a:t/>
            </a:fld>
            <a:endParaRPr/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9423551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51960370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98039418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CB550AE-8C56-FE86-28BE-BDA69EF45706}" type="slidenum">
              <a:rPr/>
              <a:t/>
            </a:fld>
            <a:endParaRPr/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571717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31337239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13393159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01C1320-DF23-8A96-0DF3-49C44AD3A99F}" type="slidenum">
              <a:rPr/>
              <a:t/>
            </a:fld>
            <a:endParaRPr/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66830455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93962581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Niet af? Rest is HW!</a:t>
            </a:r>
            <a:endParaRPr/>
          </a:p>
        </p:txBody>
      </p:sp>
      <p:sp>
        <p:nvSpPr>
          <p:cNvPr id="163928623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5EBF368-BE34-7E20-C6BD-C2CE32D2AF17}" type="slidenum">
              <a:rPr/>
              <a:t/>
            </a:fld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92D2C8-78A6-3002-F7A1-E4D04445643C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6800497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70479435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6178075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E9360B1-F500-F12F-291D-C86EC0FF0C19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D8D492F-CC56-1E74-5D1E-BF0ACFED1C90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275B670-2334-93E4-D11F-D0A8137BB3A8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03237731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12676572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24450250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44816BA-863F-5BF2-1368-2E581C20B456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Indien nodig, iedere les herhalen.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61829CC-AAA8-C81D-7E19-5DAB2E18F4CC}" type="slidenum">
              <a:rPr/>
              <a:t/>
            </a:fld>
            <a:endParaRPr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921CB81-ACFE-AB55-3F6B-F224874AE8AB}" type="slidenum">
              <a:rPr/>
              <a:t/>
            </a:fld>
            <a:endParaRPr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Doe dit nu tweemaal.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2B0A033-6EEA-6C8C-43F0-A3EA321679A7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Shape 1059"/>
          <p:cNvSpPr>
            <a:spLocks noChangeArrowheads="1" noGrp="1"/>
          </p:cNvSpPr>
          <p:nvPr userDrawn="1"/>
        </p:nvSpPr>
        <p:spPr bwMode="auto">
          <a:xfrm>
            <a:off x="2396066" y="2291401"/>
            <a:ext cx="5452533" cy="4165115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2112" y="3116"/>
                </a:moveTo>
                <a:lnTo>
                  <a:pt x="22112" y="3116"/>
                </a:lnTo>
                <a:cubicBezTo>
                  <a:pt x="22112" y="3116"/>
                  <a:pt x="27356" y="0"/>
                  <a:pt x="30300" y="4263"/>
                </a:cubicBezTo>
                <a:lnTo>
                  <a:pt x="30300" y="4263"/>
                </a:lnTo>
                <a:cubicBezTo>
                  <a:pt x="33277" y="8577"/>
                  <a:pt x="36666" y="13779"/>
                  <a:pt x="39369" y="17410"/>
                </a:cubicBezTo>
                <a:lnTo>
                  <a:pt x="39369" y="17410"/>
                </a:lnTo>
                <a:cubicBezTo>
                  <a:pt x="41761" y="20624"/>
                  <a:pt x="43200" y="22708"/>
                  <a:pt x="40979" y="26940"/>
                </a:cubicBezTo>
                <a:lnTo>
                  <a:pt x="40979" y="26940"/>
                </a:lnTo>
                <a:cubicBezTo>
                  <a:pt x="39655" y="29461"/>
                  <a:pt x="35076" y="35072"/>
                  <a:pt x="32639" y="38623"/>
                </a:cubicBezTo>
                <a:lnTo>
                  <a:pt x="32639" y="38623"/>
                </a:lnTo>
                <a:cubicBezTo>
                  <a:pt x="30200" y="42175"/>
                  <a:pt x="26202" y="43200"/>
                  <a:pt x="23268" y="42185"/>
                </a:cubicBezTo>
                <a:lnTo>
                  <a:pt x="23268" y="42185"/>
                </a:lnTo>
                <a:cubicBezTo>
                  <a:pt x="20331" y="41168"/>
                  <a:pt x="11584" y="38623"/>
                  <a:pt x="6213" y="36974"/>
                </a:cubicBezTo>
                <a:lnTo>
                  <a:pt x="6213" y="36974"/>
                </a:lnTo>
                <a:cubicBezTo>
                  <a:pt x="1431" y="35502"/>
                  <a:pt x="0" y="32900"/>
                  <a:pt x="214" y="31157"/>
                </a:cubicBezTo>
                <a:lnTo>
                  <a:pt x="214" y="31157"/>
                </a:lnTo>
                <a:cubicBezTo>
                  <a:pt x="760" y="26703"/>
                  <a:pt x="1113" y="19920"/>
                  <a:pt x="1214" y="16042"/>
                </a:cubicBezTo>
                <a:lnTo>
                  <a:pt x="1214" y="16042"/>
                </a:lnTo>
                <a:cubicBezTo>
                  <a:pt x="1303" y="12626"/>
                  <a:pt x="4203" y="11313"/>
                  <a:pt x="6907" y="9989"/>
                </a:cubicBezTo>
                <a:lnTo>
                  <a:pt x="6907" y="9989"/>
                </a:lnTo>
                <a:cubicBezTo>
                  <a:pt x="9245" y="8843"/>
                  <a:pt x="19774" y="4261"/>
                  <a:pt x="22112" y="31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4" name="Shape 1060"/>
          <p:cNvSpPr>
            <a:spLocks noChangeArrowheads="1" noGrp="1"/>
          </p:cNvSpPr>
          <p:nvPr userDrawn="1"/>
        </p:nvSpPr>
        <p:spPr bwMode="auto">
          <a:xfrm>
            <a:off x="1309514" y="1839834"/>
            <a:ext cx="4011787" cy="1314324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0162" y="13104"/>
                </a:moveTo>
                <a:lnTo>
                  <a:pt x="40162" y="13104"/>
                </a:lnTo>
                <a:cubicBezTo>
                  <a:pt x="36799" y="16736"/>
                  <a:pt x="26204" y="28154"/>
                  <a:pt x="22676" y="31251"/>
                </a:cubicBezTo>
                <a:lnTo>
                  <a:pt x="22676" y="31251"/>
                </a:lnTo>
                <a:cubicBezTo>
                  <a:pt x="18513" y="34899"/>
                  <a:pt x="15093" y="37527"/>
                  <a:pt x="13136" y="38511"/>
                </a:cubicBezTo>
                <a:lnTo>
                  <a:pt x="13136" y="38511"/>
                </a:lnTo>
                <a:cubicBezTo>
                  <a:pt x="10861" y="39650"/>
                  <a:pt x="0" y="43200"/>
                  <a:pt x="422" y="38511"/>
                </a:cubicBezTo>
                <a:lnTo>
                  <a:pt x="422" y="38511"/>
                </a:lnTo>
                <a:cubicBezTo>
                  <a:pt x="750" y="34836"/>
                  <a:pt x="12785" y="17028"/>
                  <a:pt x="15584" y="14358"/>
                </a:cubicBezTo>
                <a:lnTo>
                  <a:pt x="15584" y="14358"/>
                </a:lnTo>
                <a:cubicBezTo>
                  <a:pt x="18382" y="11693"/>
                  <a:pt x="34508" y="0"/>
                  <a:pt x="36286" y="2133"/>
                </a:cubicBezTo>
                <a:lnTo>
                  <a:pt x="36286" y="2133"/>
                </a:lnTo>
                <a:cubicBezTo>
                  <a:pt x="38064" y="4272"/>
                  <a:pt x="43200" y="9825"/>
                  <a:pt x="40162" y="1310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5" name="Shape 1061"/>
          <p:cNvSpPr>
            <a:spLocks noChangeArrowheads="1" noGrp="1"/>
          </p:cNvSpPr>
          <p:nvPr userDrawn="1"/>
        </p:nvSpPr>
        <p:spPr bwMode="auto">
          <a:xfrm>
            <a:off x="6567030" y="4629133"/>
            <a:ext cx="5395523" cy="2231707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42680" y="32337"/>
                  <a:pt x="42264" y="24810"/>
                  <a:pt x="41982" y="22533"/>
                </a:cubicBezTo>
                <a:lnTo>
                  <a:pt x="41982" y="22533"/>
                </a:lnTo>
                <a:cubicBezTo>
                  <a:pt x="41353" y="17445"/>
                  <a:pt x="31020" y="10782"/>
                  <a:pt x="25434" y="7567"/>
                </a:cubicBezTo>
                <a:lnTo>
                  <a:pt x="25434" y="7567"/>
                </a:lnTo>
                <a:cubicBezTo>
                  <a:pt x="20461" y="4707"/>
                  <a:pt x="15752" y="0"/>
                  <a:pt x="10688" y="12771"/>
                </a:cubicBezTo>
                <a:lnTo>
                  <a:pt x="10688" y="12771"/>
                </a:lnTo>
                <a:cubicBezTo>
                  <a:pt x="5409" y="26085"/>
                  <a:pt x="2329" y="33891"/>
                  <a:pt x="451" y="39632"/>
                </a:cubicBezTo>
                <a:lnTo>
                  <a:pt x="451" y="39632"/>
                </a:lnTo>
                <a:cubicBezTo>
                  <a:pt x="180" y="40459"/>
                  <a:pt x="44" y="41820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6" name="Shape 1062"/>
          <p:cNvSpPr>
            <a:spLocks noChangeArrowheads="1" noGrp="1"/>
          </p:cNvSpPr>
          <p:nvPr userDrawn="1"/>
        </p:nvSpPr>
        <p:spPr bwMode="auto">
          <a:xfrm>
            <a:off x="389187" y="6100774"/>
            <a:ext cx="4968521" cy="75999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37750" y="34083"/>
                  <a:pt x="28707" y="20178"/>
                  <a:pt x="28707" y="20178"/>
                </a:cubicBezTo>
                <a:lnTo>
                  <a:pt x="28707" y="20178"/>
                </a:lnTo>
                <a:cubicBezTo>
                  <a:pt x="23196" y="11772"/>
                  <a:pt x="17935" y="0"/>
                  <a:pt x="14588" y="1341"/>
                </a:cubicBezTo>
                <a:lnTo>
                  <a:pt x="14588" y="1341"/>
                </a:lnTo>
                <a:cubicBezTo>
                  <a:pt x="11240" y="2673"/>
                  <a:pt x="6350" y="22671"/>
                  <a:pt x="1602" y="37718"/>
                </a:cubicBezTo>
                <a:lnTo>
                  <a:pt x="1602" y="37718"/>
                </a:lnTo>
                <a:cubicBezTo>
                  <a:pt x="1072" y="39393"/>
                  <a:pt x="536" y="41175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7" name="Shape 1063"/>
          <p:cNvSpPr>
            <a:spLocks noChangeArrowheads="1" noGrp="1"/>
          </p:cNvSpPr>
          <p:nvPr userDrawn="1"/>
        </p:nvSpPr>
        <p:spPr bwMode="auto">
          <a:xfrm>
            <a:off x="0" y="3254701"/>
            <a:ext cx="2099733" cy="3343682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0" y="43200"/>
                </a:moveTo>
                <a:lnTo>
                  <a:pt x="0" y="43200"/>
                </a:lnTo>
                <a:cubicBezTo>
                  <a:pt x="10450" y="39319"/>
                  <a:pt x="26476" y="34991"/>
                  <a:pt x="31760" y="32779"/>
                </a:cubicBezTo>
                <a:lnTo>
                  <a:pt x="31760" y="32779"/>
                </a:lnTo>
                <a:cubicBezTo>
                  <a:pt x="38554" y="29929"/>
                  <a:pt x="35982" y="23868"/>
                  <a:pt x="39587" y="11934"/>
                </a:cubicBezTo>
                <a:lnTo>
                  <a:pt x="39587" y="11934"/>
                </a:lnTo>
                <a:cubicBezTo>
                  <a:pt x="43199" y="0"/>
                  <a:pt x="33409" y="2565"/>
                  <a:pt x="25082" y="2041"/>
                </a:cubicBezTo>
                <a:lnTo>
                  <a:pt x="25082" y="2041"/>
                </a:lnTo>
                <a:cubicBezTo>
                  <a:pt x="14497" y="1374"/>
                  <a:pt x="7053" y="4621"/>
                  <a:pt x="0" y="7243"/>
                </a:cubicBezTo>
                <a:lnTo>
                  <a:pt x="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4655839" y="2708919"/>
            <a:ext cx="6720745" cy="72007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auto">
          <a:xfrm>
            <a:off x="4595833" y="1808820"/>
            <a:ext cx="6720745" cy="720079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839199" y="274639"/>
            <a:ext cx="2743200" cy="5851525"/>
          </a:xfrm>
        </p:spPr>
        <p:txBody>
          <a:bodyPr vert="eaVert"/>
          <a:lstStyle>
            <a:lvl1pPr algn="ctr">
              <a:defRPr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09599" y="274639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63083" y="4406901"/>
            <a:ext cx="10363199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63083" y="2906713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09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97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599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09599" y="2174874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93370" y="2174874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09603" y="273049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766732" y="273051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09603" y="1435102"/>
            <a:ext cx="4011084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2389717" y="612774"/>
            <a:ext cx="7315200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059"/>
          <p:cNvSpPr>
            <a:spLocks noChangeArrowheads="1" noGrp="1"/>
          </p:cNvSpPr>
          <p:nvPr userDrawn="1"/>
        </p:nvSpPr>
        <p:spPr bwMode="auto">
          <a:xfrm>
            <a:off x="4976706" y="2"/>
            <a:ext cx="3058159" cy="89379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0" y="0"/>
                </a:moveTo>
                <a:lnTo>
                  <a:pt x="0" y="0"/>
                </a:lnTo>
                <a:cubicBezTo>
                  <a:pt x="1690" y="6213"/>
                  <a:pt x="3698" y="13338"/>
                  <a:pt x="6091" y="21902"/>
                </a:cubicBezTo>
                <a:lnTo>
                  <a:pt x="6091" y="21902"/>
                </a:lnTo>
                <a:cubicBezTo>
                  <a:pt x="12043" y="43199"/>
                  <a:pt x="17573" y="35347"/>
                  <a:pt x="23417" y="30579"/>
                </a:cubicBezTo>
                <a:lnTo>
                  <a:pt x="23417" y="30579"/>
                </a:lnTo>
                <a:cubicBezTo>
                  <a:pt x="29984" y="25223"/>
                  <a:pt x="42123" y="14119"/>
                  <a:pt x="42860" y="5640"/>
                </a:cubicBezTo>
                <a:lnTo>
                  <a:pt x="42860" y="5640"/>
                </a:lnTo>
                <a:cubicBezTo>
                  <a:pt x="42960" y="4507"/>
                  <a:pt x="43072" y="2479"/>
                  <a:pt x="43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060"/>
          <p:cNvSpPr>
            <a:spLocks noChangeArrowheads="1" noGrp="1"/>
          </p:cNvSpPr>
          <p:nvPr userDrawn="1"/>
        </p:nvSpPr>
        <p:spPr bwMode="auto">
          <a:xfrm>
            <a:off x="-24679" y="1"/>
            <a:ext cx="1399539" cy="179755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31743" y="2484"/>
                </a:moveTo>
                <a:lnTo>
                  <a:pt x="31743" y="2484"/>
                </a:lnTo>
                <a:cubicBezTo>
                  <a:pt x="30428" y="1799"/>
                  <a:pt x="28450" y="1080"/>
                  <a:pt x="26054" y="0"/>
                </a:cubicBezTo>
                <a:lnTo>
                  <a:pt x="0" y="0"/>
                </a:lnTo>
                <a:lnTo>
                  <a:pt x="0" y="34200"/>
                </a:lnTo>
                <a:lnTo>
                  <a:pt x="0" y="34200"/>
                </a:lnTo>
                <a:cubicBezTo>
                  <a:pt x="7029" y="37461"/>
                  <a:pt x="14504" y="41491"/>
                  <a:pt x="25070" y="40664"/>
                </a:cubicBezTo>
                <a:lnTo>
                  <a:pt x="25070" y="40664"/>
                </a:lnTo>
                <a:cubicBezTo>
                  <a:pt x="33399" y="40015"/>
                  <a:pt x="43200" y="43200"/>
                  <a:pt x="39593" y="28375"/>
                </a:cubicBezTo>
                <a:lnTo>
                  <a:pt x="39593" y="28375"/>
                </a:lnTo>
                <a:cubicBezTo>
                  <a:pt x="35986" y="13550"/>
                  <a:pt x="38530" y="6023"/>
                  <a:pt x="31743" y="24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" name="Shape 1061"/>
          <p:cNvSpPr>
            <a:spLocks noChangeArrowheads="1" noGrp="1"/>
          </p:cNvSpPr>
          <p:nvPr userDrawn="1"/>
        </p:nvSpPr>
        <p:spPr bwMode="auto">
          <a:xfrm>
            <a:off x="1637456" y="1"/>
            <a:ext cx="3839633" cy="260965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32864" y="0"/>
                </a:moveTo>
                <a:lnTo>
                  <a:pt x="10583" y="0"/>
                </a:lnTo>
                <a:lnTo>
                  <a:pt x="10583" y="0"/>
                </a:lnTo>
                <a:cubicBezTo>
                  <a:pt x="9017" y="532"/>
                  <a:pt x="7515" y="1058"/>
                  <a:pt x="6214" y="1509"/>
                </a:cubicBezTo>
                <a:lnTo>
                  <a:pt x="6214" y="1509"/>
                </a:lnTo>
                <a:cubicBezTo>
                  <a:pt x="1428" y="3166"/>
                  <a:pt x="0" y="6109"/>
                  <a:pt x="212" y="8072"/>
                </a:cubicBezTo>
                <a:lnTo>
                  <a:pt x="212" y="8072"/>
                </a:lnTo>
                <a:cubicBezTo>
                  <a:pt x="758" y="13092"/>
                  <a:pt x="1111" y="20742"/>
                  <a:pt x="1212" y="25114"/>
                </a:cubicBezTo>
                <a:lnTo>
                  <a:pt x="1212" y="25114"/>
                </a:lnTo>
                <a:cubicBezTo>
                  <a:pt x="1301" y="28962"/>
                  <a:pt x="4204" y="30446"/>
                  <a:pt x="6906" y="31937"/>
                </a:cubicBezTo>
                <a:lnTo>
                  <a:pt x="6906" y="31937"/>
                </a:lnTo>
                <a:cubicBezTo>
                  <a:pt x="9246" y="33229"/>
                  <a:pt x="19775" y="38395"/>
                  <a:pt x="22112" y="39685"/>
                </a:cubicBezTo>
                <a:lnTo>
                  <a:pt x="22112" y="39685"/>
                </a:lnTo>
                <a:cubicBezTo>
                  <a:pt x="22112" y="39685"/>
                  <a:pt x="27355" y="43200"/>
                  <a:pt x="30298" y="38395"/>
                </a:cubicBezTo>
                <a:lnTo>
                  <a:pt x="30298" y="38395"/>
                </a:lnTo>
                <a:cubicBezTo>
                  <a:pt x="33277" y="33533"/>
                  <a:pt x="36665" y="27667"/>
                  <a:pt x="39367" y="23576"/>
                </a:cubicBezTo>
                <a:lnTo>
                  <a:pt x="39367" y="23576"/>
                </a:lnTo>
                <a:cubicBezTo>
                  <a:pt x="41761" y="19953"/>
                  <a:pt x="43200" y="17587"/>
                  <a:pt x="40977" y="12816"/>
                </a:cubicBezTo>
                <a:lnTo>
                  <a:pt x="40977" y="12816"/>
                </a:lnTo>
                <a:cubicBezTo>
                  <a:pt x="39697" y="10062"/>
                  <a:pt x="35347" y="3936"/>
                  <a:pt x="328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599" y="1600201"/>
            <a:ext cx="109728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09599" y="6356351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9D51E0-3758-456B-809F-07B187805C7D}" type="datetimeFigureOut">
              <a:rPr/>
              <a:t>22.10.2013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165599" y="6356351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737599" y="6356351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D3B38E7-149F-4D77-9EEF-9309C2CB69A9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>
        <a:spcBef>
          <a:spcPts val="0"/>
        </a:spcBef>
        <a:buNone/>
        <a:defRPr sz="44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5" Type="http://schemas.openxmlformats.org/officeDocument/2006/relationships/image" Target="../media/image9.jpg"/><Relationship Id="rId6" Type="http://schemas.openxmlformats.org/officeDocument/2006/relationships/image" Target="../media/image10.jpg"/><Relationship Id="rId7" Type="http://schemas.openxmlformats.org/officeDocument/2006/relationships/image" Target="../media/image11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5" Type="http://schemas.openxmlformats.org/officeDocument/2006/relationships/image" Target="../media/image14.jpg"/><Relationship Id="rId6" Type="http://schemas.openxmlformats.org/officeDocument/2006/relationships/image" Target="../media/image15.jpg"/><Relationship Id="rId7" Type="http://schemas.openxmlformats.org/officeDocument/2006/relationships/image" Target="../media/image16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jpg"/><Relationship Id="rId4" Type="http://schemas.openxmlformats.org/officeDocument/2006/relationships/image" Target="../media/image15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Middelloodlijnen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Construeren door te vouwen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5424757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Wat gaan we doen?</a:t>
            </a:r>
            <a:endParaRPr/>
          </a:p>
        </p:txBody>
      </p:sp>
      <p:sp>
        <p:nvSpPr>
          <p:cNvPr id="956435390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9" y="1600201"/>
            <a:ext cx="7878988" cy="452596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0000" lnSpcReduction="4000"/>
          </a:bodyPr>
          <a:lstStyle/>
          <a:p>
            <a:pPr>
              <a:defRPr/>
            </a:pPr>
            <a:r>
              <a:rPr/>
              <a:t>Iedereen krijgt: werkblad A</a:t>
            </a:r>
            <a:endParaRPr/>
          </a:p>
          <a:p>
            <a:pPr>
              <a:defRPr/>
            </a:pPr>
            <a:r>
              <a:rPr/>
              <a:t>Begin met werkblad A.</a:t>
            </a:r>
            <a:endParaRPr/>
          </a:p>
          <a:p>
            <a:pPr>
              <a:defRPr/>
            </a:pPr>
            <a:r>
              <a:rPr/>
              <a:t>Klaar met werkblad A? Laat je werk zien aan de docent. </a:t>
            </a:r>
            <a:endParaRPr/>
          </a:p>
          <a:p>
            <a:pPr lvl="0">
              <a:defRPr/>
            </a:pPr>
            <a:r>
              <a:rPr/>
              <a:t>Dan krijg je werkblad B.</a:t>
            </a:r>
            <a:endParaRPr/>
          </a:p>
          <a:p>
            <a:pPr lvl="0">
              <a:defRPr/>
            </a:pPr>
            <a:r>
              <a:rPr/>
              <a:t>Klaar met werkblad B?</a:t>
            </a:r>
            <a:endParaRPr/>
          </a:p>
          <a:p>
            <a:pPr lvl="1">
              <a:defRPr/>
            </a:pPr>
            <a:r>
              <a:rPr/>
              <a:t>Vraag de docent om de uitwerkingen en kijk jezelf na.</a:t>
            </a:r>
            <a:endParaRPr/>
          </a:p>
          <a:p>
            <a:pPr lvl="1">
              <a:defRPr/>
            </a:pPr>
            <a:r>
              <a:rPr/>
              <a:t>Plak je nette vouwsels in je schrift.</a:t>
            </a:r>
            <a:endParaRPr/>
          </a:p>
          <a:p>
            <a:pPr lvl="1">
              <a:defRPr/>
            </a:pPr>
            <a:r>
              <a:rPr/>
              <a:t>Ruim je tafel op.</a:t>
            </a:r>
            <a:endParaRPr/>
          </a:p>
          <a:p>
            <a:pPr lvl="1">
              <a:defRPr/>
            </a:pPr>
            <a:r>
              <a:rPr/>
              <a:t>Help andere kinderen.</a:t>
            </a:r>
            <a:endParaRPr/>
          </a:p>
          <a:p>
            <a:pPr lvl="0">
              <a:defRPr/>
            </a:pPr>
            <a:r>
              <a:rPr/>
              <a:t>15 min. voor het einde van de les opruimen en afsluiten.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84660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Scherpe driehoek maken</a:t>
            </a:r>
            <a:endParaRPr/>
          </a:p>
        </p:txBody>
      </p:sp>
      <p:pic>
        <p:nvPicPr>
          <p:cNvPr id="47610960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1675268" y="1320296"/>
            <a:ext cx="2520000" cy="2520000"/>
          </a:xfrm>
          <a:prstGeom prst="rect">
            <a:avLst/>
          </a:prstGeom>
        </p:spPr>
      </p:pic>
      <p:pic>
        <p:nvPicPr>
          <p:cNvPr id="445023849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4631188" y="1320296"/>
            <a:ext cx="2520000" cy="2520000"/>
          </a:xfrm>
          <a:prstGeom prst="rect">
            <a:avLst/>
          </a:prstGeom>
        </p:spPr>
      </p:pic>
      <p:pic>
        <p:nvPicPr>
          <p:cNvPr id="249509392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0" flipH="0" flipV="0">
            <a:off x="7543268" y="1320296"/>
            <a:ext cx="2520000" cy="2520000"/>
          </a:xfrm>
          <a:prstGeom prst="rect">
            <a:avLst/>
          </a:prstGeom>
        </p:spPr>
      </p:pic>
      <p:pic>
        <p:nvPicPr>
          <p:cNvPr id="1350198664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0" flipH="0" flipV="0">
            <a:off x="3110842" y="4094925"/>
            <a:ext cx="2520000" cy="2520000"/>
          </a:xfrm>
          <a:prstGeom prst="rect">
            <a:avLst/>
          </a:prstGeom>
        </p:spPr>
      </p:pic>
      <p:pic>
        <p:nvPicPr>
          <p:cNvPr id="1437972502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rot="0" flipH="0" flipV="0">
            <a:off x="6095999" y="4094925"/>
            <a:ext cx="2520000" cy="25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6437789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Stompe driehoek maken</a:t>
            </a:r>
            <a:endParaRPr/>
          </a:p>
        </p:txBody>
      </p:sp>
      <p:pic>
        <p:nvPicPr>
          <p:cNvPr id="154269098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1818837" y="1310866"/>
            <a:ext cx="2520000" cy="2520000"/>
          </a:xfrm>
          <a:prstGeom prst="rect">
            <a:avLst/>
          </a:prstGeom>
        </p:spPr>
      </p:pic>
      <p:pic>
        <p:nvPicPr>
          <p:cNvPr id="887746816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4779415" y="1310866"/>
            <a:ext cx="2520000" cy="2520000"/>
          </a:xfrm>
          <a:prstGeom prst="rect">
            <a:avLst/>
          </a:prstGeom>
        </p:spPr>
      </p:pic>
      <p:pic>
        <p:nvPicPr>
          <p:cNvPr id="1105256285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0" flipH="0" flipV="0">
            <a:off x="7694159" y="1310866"/>
            <a:ext cx="2520000" cy="2520000"/>
          </a:xfrm>
          <a:prstGeom prst="rect">
            <a:avLst/>
          </a:prstGeom>
        </p:spPr>
      </p:pic>
      <p:pic>
        <p:nvPicPr>
          <p:cNvPr id="511011286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0" flipH="0" flipV="0">
            <a:off x="3157995" y="4038341"/>
            <a:ext cx="2520000" cy="2520000"/>
          </a:xfrm>
          <a:prstGeom prst="rect">
            <a:avLst/>
          </a:prstGeom>
        </p:spPr>
      </p:pic>
      <p:pic>
        <p:nvPicPr>
          <p:cNvPr id="194122152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rot="0" flipH="0" flipV="0">
            <a:off x="6039415" y="4038341"/>
            <a:ext cx="2520000" cy="25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24388561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Wat gaan we doen?</a:t>
            </a:r>
            <a:endParaRPr/>
          </a:p>
        </p:txBody>
      </p:sp>
      <p:sp>
        <p:nvSpPr>
          <p:cNvPr id="1756569789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609598" y="1600200"/>
            <a:ext cx="7878987" cy="45259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0000" lnSpcReduction="4000"/>
          </a:bodyPr>
          <a:lstStyle/>
          <a:p>
            <a:pPr>
              <a:defRPr/>
            </a:pPr>
            <a:r>
              <a:rPr/>
              <a:t>Iedereen krijgt: werkblad A</a:t>
            </a:r>
            <a:endParaRPr/>
          </a:p>
          <a:p>
            <a:pPr>
              <a:defRPr/>
            </a:pPr>
            <a:r>
              <a:rPr/>
              <a:t>Begin met werkblad A.</a:t>
            </a:r>
            <a:endParaRPr/>
          </a:p>
          <a:p>
            <a:pPr>
              <a:defRPr/>
            </a:pPr>
            <a:r>
              <a:rPr/>
              <a:t>Klaar met werkblad A? Laat je werk zien aan de docent. </a:t>
            </a:r>
            <a:endParaRPr/>
          </a:p>
          <a:p>
            <a:pPr lvl="0">
              <a:defRPr/>
            </a:pPr>
            <a:r>
              <a:rPr/>
              <a:t>Dan krijg je werkblad B.</a:t>
            </a:r>
            <a:endParaRPr/>
          </a:p>
          <a:p>
            <a:pPr lvl="0">
              <a:defRPr/>
            </a:pPr>
            <a:r>
              <a:rPr/>
              <a:t>Klaar met werkblad B?</a:t>
            </a:r>
            <a:endParaRPr/>
          </a:p>
          <a:p>
            <a:pPr lvl="1">
              <a:defRPr/>
            </a:pPr>
            <a:r>
              <a:rPr/>
              <a:t>Vraag de docent om de uitwerkingen en kijk jezelf na.</a:t>
            </a:r>
            <a:endParaRPr/>
          </a:p>
          <a:p>
            <a:pPr lvl="1">
              <a:defRPr/>
            </a:pPr>
            <a:r>
              <a:rPr/>
              <a:t>Plak je nette vouwsels in je schrift.</a:t>
            </a:r>
            <a:endParaRPr/>
          </a:p>
          <a:p>
            <a:pPr lvl="1">
              <a:defRPr/>
            </a:pPr>
            <a:r>
              <a:rPr/>
              <a:t>Ruim je tafel op.</a:t>
            </a:r>
            <a:endParaRPr/>
          </a:p>
          <a:p>
            <a:pPr lvl="1">
              <a:defRPr/>
            </a:pPr>
            <a:r>
              <a:rPr/>
              <a:t>Help andere kinderen.</a:t>
            </a:r>
            <a:endParaRPr/>
          </a:p>
          <a:p>
            <a:pPr lvl="0">
              <a:defRPr/>
            </a:pPr>
            <a:r>
              <a:rPr/>
              <a:t>15 min. voor het einde van de les opruimen en afsluiten.</a:t>
            </a:r>
            <a:endParaRPr/>
          </a:p>
        </p:txBody>
      </p:sp>
      <p:pic>
        <p:nvPicPr>
          <p:cNvPr id="118044641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8920147" y="1273141"/>
            <a:ext cx="2520000" cy="2520000"/>
          </a:xfrm>
          <a:prstGeom prst="rect">
            <a:avLst/>
          </a:prstGeom>
        </p:spPr>
      </p:pic>
      <p:pic>
        <p:nvPicPr>
          <p:cNvPr id="527250508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8920147" y="4000617"/>
            <a:ext cx="2520000" cy="2520000"/>
          </a:xfrm>
          <a:prstGeom prst="rect">
            <a:avLst/>
          </a:prstGeom>
        </p:spPr>
      </p:pic>
      <p:sp>
        <p:nvSpPr>
          <p:cNvPr id="1187418267" name=""/>
          <p:cNvSpPr txBox="1"/>
          <p:nvPr/>
        </p:nvSpPr>
        <p:spPr bwMode="auto">
          <a:xfrm flipH="0" flipV="0">
            <a:off x="11525271" y="1527770"/>
            <a:ext cx="411838" cy="2286718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Scherpe driehoek</a:t>
            </a:r>
            <a:endParaRPr/>
          </a:p>
        </p:txBody>
      </p:sp>
      <p:sp>
        <p:nvSpPr>
          <p:cNvPr id="559032621" name=""/>
          <p:cNvSpPr txBox="1"/>
          <p:nvPr/>
        </p:nvSpPr>
        <p:spPr bwMode="auto">
          <a:xfrm flipH="0" flipV="0">
            <a:off x="11582398" y="4334394"/>
            <a:ext cx="411838" cy="2289958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Stompe </a:t>
            </a:r>
            <a:r>
              <a:rPr/>
              <a:t>driehoek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9896809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l">
              <a:defRPr/>
            </a:pPr>
            <a:r>
              <a:rPr/>
              <a:t>Afsluiting</a:t>
            </a:r>
            <a:endParaRPr/>
          </a:p>
        </p:txBody>
      </p:sp>
      <p:sp>
        <p:nvSpPr>
          <p:cNvPr id="716323240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838198" y="1825624"/>
            <a:ext cx="6726180" cy="4889028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0000" lnSpcReduction="2000"/>
          </a:bodyPr>
          <a:lstStyle/>
          <a:p>
            <a:pPr marL="0" indent="0">
              <a:buFont typeface="Arial"/>
              <a:buNone/>
              <a:defRPr/>
            </a:pPr>
            <a:r>
              <a:rPr/>
              <a:t>Wat heb je geleerd?</a:t>
            </a:r>
            <a:endParaRPr/>
          </a:p>
          <a:p>
            <a:pPr>
              <a:defRPr/>
            </a:pPr>
            <a:r>
              <a:rPr/>
              <a:t>Een middelloodlijn vouwen.</a:t>
            </a:r>
            <a:endParaRPr/>
          </a:p>
          <a:p>
            <a:pPr>
              <a:defRPr/>
            </a:pPr>
            <a:r>
              <a:rPr/>
              <a:t>Alle punten op de middelloodlijn zijn even ver van A als van B.</a:t>
            </a:r>
            <a:endParaRPr/>
          </a:p>
          <a:p>
            <a:pPr marL="0" indent="0">
              <a:buFont typeface="Arial"/>
              <a:buNone/>
              <a:defRPr/>
            </a:pPr>
            <a:endParaRPr/>
          </a:p>
          <a:p>
            <a:pPr marL="0" indent="0">
              <a:buFont typeface="Arial"/>
              <a:buNone/>
              <a:defRPr/>
            </a:pPr>
            <a:endParaRPr/>
          </a:p>
          <a:p>
            <a:pPr marL="0" indent="0">
              <a:buFont typeface="Arial"/>
              <a:buNone/>
              <a:defRPr/>
            </a:pPr>
            <a:endParaRPr/>
          </a:p>
          <a:p>
            <a:pPr marL="0" indent="0">
              <a:buFont typeface="Arial"/>
              <a:buNone/>
              <a:defRPr/>
            </a:pPr>
            <a:endParaRPr/>
          </a:p>
          <a:p>
            <a:pPr marL="0" indent="0">
              <a:buFont typeface="Arial"/>
              <a:buNone/>
              <a:defRPr/>
            </a:pPr>
            <a:endParaRPr/>
          </a:p>
          <a:p>
            <a:pPr marL="0" indent="0">
              <a:buFont typeface="Arial"/>
              <a:buNone/>
              <a:defRPr/>
            </a:pPr>
            <a:endParaRPr/>
          </a:p>
          <a:p>
            <a:pPr>
              <a:defRPr/>
            </a:pPr>
            <a:endParaRPr/>
          </a:p>
        </p:txBody>
      </p:sp>
      <p:pic>
        <p:nvPicPr>
          <p:cNvPr id="2024427110" name="Picture 7" descr="Afbeeldingsresultaat voor middelloodlijn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 flipH="0" flipV="0">
            <a:off x="7507796" y="610322"/>
            <a:ext cx="4505508" cy="3065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0379227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242425" y="4130643"/>
            <a:ext cx="2695574" cy="21621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00727527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l">
              <a:defRPr/>
            </a:pPr>
            <a:r>
              <a:rPr/>
              <a:t>Afsluiting</a:t>
            </a:r>
            <a:endParaRPr/>
          </a:p>
        </p:txBody>
      </p:sp>
      <p:sp>
        <p:nvSpPr>
          <p:cNvPr id="172472191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838198" y="1825624"/>
            <a:ext cx="6726180" cy="4889028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5000" lnSpcReduction="3000"/>
          </a:bodyPr>
          <a:lstStyle/>
          <a:p>
            <a:pPr marL="0" indent="0">
              <a:buFont typeface="Arial"/>
              <a:buNone/>
              <a:defRPr/>
            </a:pPr>
            <a:r>
              <a:rPr/>
              <a:t>Wat heb je geleerd?</a:t>
            </a:r>
            <a:endParaRPr/>
          </a:p>
          <a:p>
            <a:pPr>
              <a:defRPr/>
            </a:pPr>
            <a:r>
              <a:rPr/>
              <a:t>Een middelloodlijn vouwen.</a:t>
            </a:r>
            <a:endParaRPr/>
          </a:p>
          <a:p>
            <a:pPr>
              <a:defRPr/>
            </a:pPr>
            <a:r>
              <a:rPr/>
              <a:t>Alle punten op de middelloodlijn zijn even ver van A als van B.</a:t>
            </a:r>
            <a:endParaRPr/>
          </a:p>
          <a:p>
            <a:pPr>
              <a:defRPr/>
            </a:pPr>
            <a:r>
              <a:rPr/>
              <a:t>De middelloodlijnen van de zijden van een driehoek snijden elkaar in één punt.</a:t>
            </a:r>
            <a:endParaRPr/>
          </a:p>
          <a:p>
            <a:pPr>
              <a:defRPr/>
            </a:pPr>
            <a:r>
              <a:rPr/>
              <a:t>Dit snijpunt kan binnen, buiten of op de driehoek liggen.</a:t>
            </a:r>
            <a:endParaRPr/>
          </a:p>
          <a:p>
            <a:pPr marL="0" indent="0">
              <a:buFont typeface="Arial"/>
              <a:buNone/>
              <a:defRPr/>
            </a:pPr>
            <a:endParaRPr/>
          </a:p>
          <a:p>
            <a:pPr marL="0" indent="0">
              <a:buFont typeface="Arial"/>
              <a:buNone/>
              <a:defRPr/>
            </a:pPr>
            <a:endParaRPr/>
          </a:p>
          <a:p>
            <a:pPr marL="0" indent="0">
              <a:buFont typeface="Arial"/>
              <a:buNone/>
              <a:defRPr/>
            </a:pPr>
            <a:endParaRPr/>
          </a:p>
          <a:p>
            <a:pPr>
              <a:defRPr/>
            </a:pPr>
            <a:endParaRPr/>
          </a:p>
        </p:txBody>
      </p:sp>
      <p:pic>
        <p:nvPicPr>
          <p:cNvPr id="163096435" name="Picture 7" descr="Afbeeldingsresultaat voor middelloodlijn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 flipH="0" flipV="0">
            <a:off x="7507796" y="610322"/>
            <a:ext cx="4505508" cy="3065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1157926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242425" y="4130643"/>
            <a:ext cx="2695574" cy="21621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677365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l">
              <a:defRPr/>
            </a:pPr>
            <a:r>
              <a:rPr/>
              <a:t>Afsluiting</a:t>
            </a:r>
            <a:endParaRPr/>
          </a:p>
        </p:txBody>
      </p:sp>
      <p:sp>
        <p:nvSpPr>
          <p:cNvPr id="117759282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838198" y="1825624"/>
            <a:ext cx="6726180" cy="4889028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5000" lnSpcReduction="3000"/>
          </a:bodyPr>
          <a:lstStyle/>
          <a:p>
            <a:pPr marL="0" indent="0">
              <a:buFont typeface="Arial"/>
              <a:buNone/>
              <a:defRPr/>
            </a:pPr>
            <a:r>
              <a:rPr/>
              <a:t>Wat heb je geleerd?</a:t>
            </a:r>
            <a:endParaRPr/>
          </a:p>
          <a:p>
            <a:pPr>
              <a:defRPr/>
            </a:pPr>
            <a:r>
              <a:rPr/>
              <a:t>Een middelloodlijn vouwen.</a:t>
            </a:r>
            <a:endParaRPr/>
          </a:p>
          <a:p>
            <a:pPr>
              <a:defRPr/>
            </a:pPr>
            <a:r>
              <a:rPr/>
              <a:t>Alle punten op de middelloodlijn zijn even ver van A als van B.</a:t>
            </a:r>
            <a:endParaRPr/>
          </a:p>
          <a:p>
            <a:pPr>
              <a:defRPr/>
            </a:pPr>
            <a:r>
              <a:rPr/>
              <a:t>De middelloodlijnen van de zijden van een driehoek snijden elkaar in één punt.</a:t>
            </a:r>
            <a:endParaRPr/>
          </a:p>
          <a:p>
            <a:pPr>
              <a:defRPr/>
            </a:pPr>
            <a:r>
              <a:rPr/>
              <a:t>Dit snijpunt kan binnen, buiten of op de driehoek liggen.</a:t>
            </a:r>
            <a:endParaRPr/>
          </a:p>
          <a:p>
            <a:pPr marL="0" indent="0">
              <a:buFont typeface="Arial"/>
              <a:buNone/>
              <a:defRPr/>
            </a:pPr>
            <a:endParaRPr/>
          </a:p>
          <a:p>
            <a:pPr marL="0" indent="0">
              <a:buFont typeface="Arial"/>
              <a:buNone/>
              <a:defRPr/>
            </a:pPr>
            <a:r>
              <a:rPr/>
              <a:t>Volgende les: hoogtelijnen en bissectrices vouwen</a:t>
            </a:r>
            <a:endParaRPr/>
          </a:p>
          <a:p>
            <a:pPr>
              <a:defRPr/>
            </a:pPr>
            <a:endParaRPr/>
          </a:p>
        </p:txBody>
      </p:sp>
      <p:pic>
        <p:nvPicPr>
          <p:cNvPr id="2107808405" name="Picture 7" descr="Afbeeldingsresultaat voor middelloodlijn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 flipH="0" flipV="0">
            <a:off x="7507796" y="610322"/>
            <a:ext cx="4505508" cy="3065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1818187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242425" y="4130643"/>
            <a:ext cx="2695574" cy="21621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89882331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38846837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367087" y="1989875"/>
            <a:ext cx="5457824" cy="45624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9713093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Loodrecht</a:t>
            </a:r>
            <a:endParaRPr/>
          </a:p>
        </p:txBody>
      </p:sp>
      <p:pic>
        <p:nvPicPr>
          <p:cNvPr id="37565919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367087" y="1989875"/>
            <a:ext cx="5457824" cy="45624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197739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Gelijke zijden</a:t>
            </a:r>
            <a:endParaRPr/>
          </a:p>
        </p:txBody>
      </p:sp>
      <p:pic>
        <p:nvPicPr>
          <p:cNvPr id="832845195" name=""/>
          <p:cNvPicPr>
            <a:picLocks noChangeAspect="1"/>
          </p:cNvPicPr>
          <p:nvPr/>
        </p:nvPicPr>
        <p:blipFill>
          <a:blip r:embed="rId3"/>
          <a:srcRect l="28177" t="0" r="51928" b="25743"/>
          <a:stretch/>
        </p:blipFill>
        <p:spPr bwMode="auto">
          <a:xfrm flipH="0" flipV="0">
            <a:off x="4838910" y="1952153"/>
            <a:ext cx="3093267" cy="34607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90306103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366872187" name=""/>
          <p:cNvPicPr>
            <a:picLocks noChangeAspect="1"/>
          </p:cNvPicPr>
          <p:nvPr/>
        </p:nvPicPr>
        <p:blipFill>
          <a:blip r:embed="rId3"/>
          <a:srcRect l="0" t="0" r="0" b="31260"/>
          <a:stretch/>
        </p:blipFill>
        <p:spPr bwMode="auto">
          <a:xfrm flipH="0" flipV="0">
            <a:off x="1567797" y="2263366"/>
            <a:ext cx="9056405" cy="2055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478413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103709032" name=""/>
          <p:cNvPicPr>
            <a:picLocks noChangeAspect="1"/>
          </p:cNvPicPr>
          <p:nvPr/>
        </p:nvPicPr>
        <p:blipFill>
          <a:blip r:embed="rId3"/>
          <a:srcRect l="0" t="0" r="0" b="0"/>
          <a:stretch/>
        </p:blipFill>
        <p:spPr bwMode="auto">
          <a:xfrm flipH="0" flipV="0">
            <a:off x="1567797" y="2263366"/>
            <a:ext cx="9056405" cy="29908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5199841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Regels</a:t>
            </a:r>
            <a:endParaRPr/>
          </a:p>
        </p:txBody>
      </p:sp>
      <p:sp>
        <p:nvSpPr>
          <p:cNvPr id="1949104029" name="Content Placeholder 2"/>
          <p:cNvSpPr>
            <a:spLocks noGrp="1"/>
          </p:cNvSpPr>
          <p:nvPr>
            <p:ph idx="1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>
              <a:defRPr/>
            </a:pPr>
            <a:r>
              <a:rPr lang="nl-NL"/>
              <a:t>Volg de instructies voor het vouwen.</a:t>
            </a:r>
            <a:endParaRPr sz="2800"/>
          </a:p>
          <a:p>
            <a:pPr>
              <a:defRPr/>
            </a:pPr>
            <a:r>
              <a:rPr lang="nl-NL"/>
              <a:t>Werk netjes en verspil geen papier.</a:t>
            </a:r>
            <a:endParaRPr lang="nl-NL"/>
          </a:p>
          <a:p>
            <a:pPr>
              <a:defRPr/>
            </a:pPr>
            <a:r>
              <a:rPr lang="nl-NL"/>
              <a:t>Zit niet aan andermans papier.</a:t>
            </a:r>
            <a:endParaRPr lang="nl-NL"/>
          </a:p>
          <a:p>
            <a:pPr>
              <a:defRPr/>
            </a:pPr>
            <a:endParaRPr lang="nl-NL"/>
          </a:p>
          <a:p>
            <a:pPr>
              <a:defRPr/>
            </a:pPr>
            <a:r>
              <a:rPr lang="nl-NL"/>
              <a:t>We laten het lokaal netjes achter. Iedereen helpt mee met opruimen.</a:t>
            </a:r>
            <a:endParaRPr lang="nl-NL"/>
          </a:p>
          <a:p>
            <a:pPr>
              <a:defRPr/>
            </a:pPr>
            <a:r>
              <a:rPr lang="nl-NL"/>
              <a:t>Wie zich niet aan de regels houdt, gaat in de mediatheek werken.</a:t>
            </a:r>
            <a:endParaRPr lang="nl-NL"/>
          </a:p>
          <a:p>
            <a:pPr>
              <a:defRPr/>
            </a:pPr>
            <a:endParaRPr lang="nl-NL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884577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Tips voor het vouwen</a:t>
            </a:r>
            <a:endParaRPr/>
          </a:p>
        </p:txBody>
      </p:sp>
      <p:sp>
        <p:nvSpPr>
          <p:cNvPr id="1834821606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Maak nette vouwen: eerst uitmeten, dan vouwen</a:t>
            </a:r>
            <a:endParaRPr/>
          </a:p>
          <a:p>
            <a:pPr lvl="1">
              <a:defRPr/>
            </a:pPr>
            <a:r>
              <a:rPr/>
              <a:t>Tip: gebruik je nagel of de zijkant van een potlood/pen voor scherpe vouwen</a:t>
            </a:r>
            <a:endParaRPr/>
          </a:p>
          <a:p>
            <a:pPr>
              <a:defRPr/>
            </a:pPr>
            <a:r>
              <a:rPr/>
              <a:t>Oefening baart kunst</a:t>
            </a:r>
            <a:endParaRPr/>
          </a:p>
          <a:p>
            <a:pPr marL="0" lvl="0" indent="0">
              <a:buFont typeface="Arial"/>
              <a:buNone/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858514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Rechthoekige driehoeken maken</a:t>
            </a:r>
            <a:endParaRPr/>
          </a:p>
        </p:txBody>
      </p:sp>
      <p:pic>
        <p:nvPicPr>
          <p:cNvPr id="1385342831" name="Picture 138534283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216000" y="1753200"/>
            <a:ext cx="3600000" cy="3600000"/>
          </a:xfrm>
          <a:prstGeom prst="rect">
            <a:avLst/>
          </a:prstGeom>
        </p:spPr>
      </p:pic>
      <p:pic>
        <p:nvPicPr>
          <p:cNvPr id="841353912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4156520" y="1753199"/>
            <a:ext cx="3600000" cy="3600000"/>
          </a:xfrm>
          <a:prstGeom prst="rect">
            <a:avLst/>
          </a:prstGeom>
        </p:spPr>
      </p:pic>
      <p:pic>
        <p:nvPicPr>
          <p:cNvPr id="1773609746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0" flipH="0" flipV="0">
            <a:off x="8136751" y="1753200"/>
            <a:ext cx="3600000" cy="36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Turtle">
  <a:themeElements>
    <a:clrScheme name="Violet">
      <a:dk1>
        <a:srgbClr val="000000"/>
      </a:dk1>
      <a:lt1>
        <a:srgbClr val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lassic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Standard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>
    <a:extraClrScheme>
      <a:clrScheme name="Office">
        <a:dk1>
          <a:sysClr val="windowText" lastClr="000000"/>
        </a:dk1>
        <a:lt1>
          <a:sysClr val="window" lastClr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</a:extraClrScheme>
  </a:extraClrSchemeLst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ONLYOFFICE/8.1.1.27</Application>
  <DocSecurity>0</DocSecurity>
  <PresentationFormat>Widescreen</PresentationFormat>
  <Paragraphs>0</Paragraphs>
  <Slides>16</Slides>
  <Notes>16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12</cp:revision>
  <dcterms:modified xsi:type="dcterms:W3CDTF">2025-06-26T15:24:40Z</dcterms:modified>
  <cp:category/>
  <cp:contentStatus/>
  <cp:version/>
</cp:coreProperties>
</file>